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17"/>
  </p:notesMasterIdLst>
  <p:sldIdLst>
    <p:sldId id="283" r:id="rId7"/>
    <p:sldId id="263" r:id="rId8"/>
    <p:sldId id="257" r:id="rId9"/>
    <p:sldId id="259" r:id="rId10"/>
    <p:sldId id="260" r:id="rId11"/>
    <p:sldId id="261" r:id="rId12"/>
    <p:sldId id="256" r:id="rId13"/>
    <p:sldId id="264" r:id="rId14"/>
    <p:sldId id="273" r:id="rId15"/>
    <p:sldId id="27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670C99-8FB2-334E-B221-78B35A92207B}">
          <p14:sldIdLst>
            <p14:sldId id="283"/>
            <p14:sldId id="263"/>
            <p14:sldId id="257"/>
            <p14:sldId id="259"/>
            <p14:sldId id="260"/>
            <p14:sldId id="261"/>
            <p14:sldId id="256"/>
            <p14:sldId id="264"/>
            <p14:sldId id="273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3"/>
    <p:restoredTop sz="70880" autoAdjust="0"/>
  </p:normalViewPr>
  <p:slideViewPr>
    <p:cSldViewPr snapToGrid="0" snapToObjects="1">
      <p:cViewPr varScale="1">
        <p:scale>
          <a:sx n="74" d="100"/>
          <a:sy n="74" d="100"/>
        </p:scale>
        <p:origin x="15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29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6D3B9A-A10F-0140-AEA2-245AACB22E7D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BBE9AC-CC51-0449-8B6F-9150C52C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6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8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6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6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3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BE9AC-CC51-0449-8B6F-9150C52CF3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2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46EE-3A7A-7F40-A76E-0DF913184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6C1E5-EDE3-774E-93F1-350988FD9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03EA-1726-C843-8F1F-49AA9520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3370-0F6F-B549-86CF-21E7A64C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8886C-0136-6440-8720-E540530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F38D-ADA8-954D-B81C-F80438F0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B08B6-B738-3240-B251-7FC62E45F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8D8DB-5576-2D4A-BD96-81A727CB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B0989-04A6-2241-B54D-1634C2A8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4858-1088-9046-9DAD-CFED8E28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38F19-8307-3745-8B83-BADC302CB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77058-5B37-454B-AFFF-0BE501C9A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47AEE-A30E-B844-B3C0-25E1B6D8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041CC-3B78-9D41-A370-93A0B9CF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A06F-DBD8-AC40-9762-3D73BF92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7FEA-8DED-9B41-9991-212152299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076B3-8457-4A47-9D5A-2DF67E3A8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85B83-E5FC-BB41-9184-0059F645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FBAF-FC0D-E34A-91EB-CD252157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A1E7-2A40-064A-B649-79EDF594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81EF-5E3A-3246-98D2-74944CD3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D9F68-AB1C-2C4E-A855-988083E8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C1792-99F9-9E49-BF03-F921B43B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42D78-E31C-4B45-844C-286DCCA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54F62-5228-D643-A890-D5A6C273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4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6343-8AFA-2D4F-AB0A-2A388DDC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D13A1-02D4-484F-8064-FB3F51D08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8DE1-B8D5-384A-B6C8-2F391E54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02F9-A299-ED4D-B596-224CD29E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6075-5849-844F-B475-B9DB72CF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0B2B-936E-2D4E-9CA8-059D98A4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B2BA-8DF4-6749-871C-48822D3E4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048C7-AB5B-784C-9707-BB6207A3E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7B92F-D107-394F-8183-666315A4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45FE9-E863-9A44-BDDD-AEAB7339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EDE1F-1778-BB47-A8BB-C43DF4DB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2EE0-DF9C-DF40-B66F-F4C6E4AE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71084-993A-9341-B6D4-C537A3B4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5A92F-1AB6-7241-B98C-6BA7C4FD6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608B-B039-2C43-B2B7-37C2540D8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D6E22-C710-9A42-8C5C-449D85F6A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129AD-E1A1-E64D-8F83-622D0ED9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0672C-A357-8A42-83C0-36A82670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1748C-4E1F-9141-9447-CC0FD65C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E21E-B7E2-BF4A-8AB9-A13D8011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023D8-B82B-C542-B236-5D0DA9FC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81B24-494C-9643-8F74-28D22A77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8A9B7-FB35-0044-B3DB-0E175241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EDE77-2EAF-1E41-A474-4B91D659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BE9D1-D48C-A14B-B0AB-1EEFF219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0700-8370-6A49-954B-1078EE25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18ED-ACBC-6342-A460-32A244FE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B016-87CB-B24E-920A-EFC77DD2D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5140-C6F1-FF4F-9C4E-4C74B20F2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3AA42-2A25-2846-B111-2ED4C4D3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C99FB-FFB3-4040-A8D8-3A107AE8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47946-5C1C-C247-9175-19D7485C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6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C085-7394-F343-9189-27DFDA1E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6A77-CF70-6447-BA99-6CE9A6306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07980-19E5-8C4B-BCD1-304A508E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6659-19E7-0444-83DE-3BCD5D40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768C0-F889-A945-AB70-F254F788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2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71AC-6BDD-4849-B3D8-C8A5C1B6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76D39-412D-554B-9894-E1BC7071D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B2685-B9BC-EA47-8E8B-82F194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B4863-DB5F-CB4C-B978-2AC0825B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7A475-C108-9D48-86F6-E87D5409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A40AA-43E7-4048-AF74-05E993D7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8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9487-053C-794F-9303-973EE469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EC153-7B8B-7A45-8BFD-6459DA238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C6B65-627C-6A40-AE94-B67379B6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CE39-FA7E-2C43-B5AD-E779334C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956EC-DAC7-0249-92F4-26D423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08889-C77F-9F43-8A9E-F74CF8FE3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80947-5FE5-1841-88B1-BEC0B1EC2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F26E6-009B-814D-AF59-5EC8B36C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97D21-DB2A-7645-8E18-532CC71C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D804-FE16-F642-977D-E5FE7FDE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175E-95C3-E946-9913-F5E70A6D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F150B-30BA-1440-871E-1FFCF7B52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6D642-DD1B-7B4C-94AE-DF521C3D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3F22-1BA0-224C-840F-64BF31FF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BB3D8-345A-5246-B7F4-FBA13E60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BAAD-504A-4044-A507-64FB6EB3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69CE-8CD7-2643-AD0D-5FF29C0F6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BFF9B-D4A0-DE40-88DD-5F6E0DF84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9DBB8-CEF2-C344-B880-FEC265E8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7C156-26FF-B940-972B-F456BBF2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EAEB5-2FFC-A347-A60C-52AB0066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2E4-CD02-EA42-8644-27E267E8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DA47-5FD7-3848-8B71-C784B3B55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60D47-7F0E-EB47-886D-43CDD16B7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4623B-D777-AA49-98A6-8680FAA39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8F362-171A-3445-8161-14E07FC1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B2206-AF1B-E841-BD55-37468290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F3688-AA6D-0240-A6BB-987F573E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998A1-C80C-964C-8E12-822493AB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1513-39B3-5D4A-B68B-A64441FB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3BFCD-886E-2647-A134-701EE662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533E4-C35D-6D4D-8894-FC8CEE5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D0938-58A0-6341-BBD8-5323FE5A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26ECF-F301-8C40-A449-8F9CDE6E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34991-A052-854E-B141-2D2B175A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40FD7-7458-5A47-81C7-4E7F272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9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C78E-880B-B34B-8ED9-044449F2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3701-78A3-104D-80FD-4EC7FB612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62004-475F-3F4D-9DE4-C4738741A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4028F-D12C-944C-BB19-7BDA4853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320C2-AC61-494B-A7E3-6593604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48793-CEF3-A84D-8885-C7546EB9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74B0-E103-5643-99F3-E0761C9C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41163-7A08-2D4D-B395-C1651A472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3FCE1-2071-E345-9155-EEFBF50D1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17F52-BC2C-BD45-8839-6FE457D0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B73AE-1808-8D45-99C1-43D8F957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856F3-D037-B54A-A185-8809DD8F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6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62E46-5E41-4A45-9706-01163921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D9B9D-C263-FD4E-BC8C-ED7A807A4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A01B3-CAEA-424F-AD07-D916EB8EA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DC6-07CA-7149-B2F0-08A7551460E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50E94-4604-9847-9737-644C20893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60F62-DB28-094F-85D3-AD687B5EC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3EC62-EE23-3D49-96DF-F5D95DCE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F05F4-29E8-E746-B57D-0D89B6C4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99D37-E42E-F347-96AE-E59F53705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62A7D-0D47-A343-9719-90CF62CA3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A0C4-27BE-8249-9E3C-F4C4E5975806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1CB5D-F5EF-2640-ACB0-1F046247E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546F3-CCAF-B44D-BD1C-B072378CA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275D-DCD1-4146-B6C2-2C211F01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ook cover&#10;&#10;Description automatically generated with low confidence">
            <a:extLst>
              <a:ext uri="{FF2B5EF4-FFF2-40B4-BE49-F238E27FC236}">
                <a16:creationId xmlns:a16="http://schemas.microsoft.com/office/drawing/2014/main" id="{C6CC1819-5C92-CE8F-C1C2-0ADB5DB0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751" y="457200"/>
            <a:ext cx="59584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F270A-6168-467A-BFCF-D83709D6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01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6B937-F12D-694D-B60D-7AD5AFF7C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687" y="3414941"/>
            <a:ext cx="6542313" cy="2049687"/>
          </a:xfrm>
        </p:spPr>
        <p:txBody>
          <a:bodyPr numCol="2">
            <a:noAutofit/>
          </a:bodyPr>
          <a:lstStyle/>
          <a:p>
            <a:r>
              <a:rPr lang="en-US" sz="2200" dirty="0"/>
              <a:t>Creative brainstorming</a:t>
            </a:r>
          </a:p>
          <a:p>
            <a:r>
              <a:rPr lang="en-US" sz="2200" dirty="0"/>
              <a:t>Reporting</a:t>
            </a:r>
          </a:p>
          <a:p>
            <a:r>
              <a:rPr lang="en-US" sz="2200" dirty="0"/>
              <a:t>Writing</a:t>
            </a:r>
          </a:p>
          <a:p>
            <a:r>
              <a:rPr lang="en-US" sz="2200" dirty="0"/>
              <a:t>Design and layout</a:t>
            </a:r>
          </a:p>
          <a:p>
            <a:r>
              <a:rPr lang="en-US" sz="2200" dirty="0"/>
              <a:t>Editing</a:t>
            </a:r>
          </a:p>
          <a:p>
            <a:r>
              <a:rPr lang="en-US" sz="2200" dirty="0"/>
              <a:t>Public relations</a:t>
            </a:r>
          </a:p>
          <a:p>
            <a:r>
              <a:rPr lang="en-US" sz="2200" dirty="0"/>
              <a:t>Photography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0551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1AD6D9-C7D7-3B4C-AF65-034931D5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687" y="3414942"/>
            <a:ext cx="6542313" cy="1331230"/>
          </a:xfrm>
        </p:spPr>
        <p:txBody>
          <a:bodyPr numCol="2">
            <a:noAutofit/>
          </a:bodyPr>
          <a:lstStyle/>
          <a:p>
            <a:r>
              <a:rPr lang="en-US" sz="2200" dirty="0"/>
              <a:t>Graphic design software</a:t>
            </a:r>
          </a:p>
          <a:p>
            <a:r>
              <a:rPr lang="en-US" sz="2200" dirty="0"/>
              <a:t>Photo-editing software</a:t>
            </a:r>
          </a:p>
          <a:p>
            <a:r>
              <a:rPr lang="en-US" sz="2200" dirty="0"/>
              <a:t>Online design</a:t>
            </a:r>
          </a:p>
          <a:p>
            <a:r>
              <a:rPr lang="en-US" sz="2200" dirty="0"/>
              <a:t>Online research</a:t>
            </a:r>
          </a:p>
        </p:txBody>
      </p:sp>
    </p:spTree>
    <p:extLst>
      <p:ext uri="{BB962C8B-B14F-4D97-AF65-F5344CB8AC3E}">
        <p14:creationId xmlns:p14="http://schemas.microsoft.com/office/powerpoint/2010/main" val="428514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C79937-1D6B-7644-9992-E49BAA9A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687" y="3414942"/>
            <a:ext cx="6542313" cy="1331230"/>
          </a:xfrm>
        </p:spPr>
        <p:txBody>
          <a:bodyPr numCol="2">
            <a:normAutofit/>
          </a:bodyPr>
          <a:lstStyle/>
          <a:p>
            <a:r>
              <a:rPr lang="en-US" sz="2200" dirty="0"/>
              <a:t>Storytelling</a:t>
            </a:r>
          </a:p>
          <a:p>
            <a:r>
              <a:rPr lang="en-US" sz="2200" dirty="0"/>
              <a:t>Creating and organizing content</a:t>
            </a:r>
          </a:p>
          <a:p>
            <a:r>
              <a:rPr lang="en-US" sz="2200" dirty="0"/>
              <a:t>Audience engagement</a:t>
            </a:r>
          </a:p>
          <a:p>
            <a:r>
              <a:rPr lang="en-US" sz="2200" dirty="0"/>
              <a:t>Online research</a:t>
            </a:r>
          </a:p>
        </p:txBody>
      </p:sp>
    </p:spTree>
    <p:extLst>
      <p:ext uri="{BB962C8B-B14F-4D97-AF65-F5344CB8AC3E}">
        <p14:creationId xmlns:p14="http://schemas.microsoft.com/office/powerpoint/2010/main" val="66974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C97A8-8ED8-154C-8FEE-1FD28665D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687" y="3414942"/>
            <a:ext cx="6542313" cy="2136772"/>
          </a:xfrm>
        </p:spPr>
        <p:txBody>
          <a:bodyPr numCol="2">
            <a:normAutofit/>
          </a:bodyPr>
          <a:lstStyle/>
          <a:p>
            <a:r>
              <a:rPr lang="en-US" sz="2200" dirty="0"/>
              <a:t>Communication</a:t>
            </a:r>
          </a:p>
          <a:p>
            <a:r>
              <a:rPr lang="en-US" sz="2200" dirty="0"/>
              <a:t>Leadership</a:t>
            </a:r>
          </a:p>
          <a:p>
            <a:r>
              <a:rPr lang="en-US" sz="2200" dirty="0"/>
              <a:t>Time management</a:t>
            </a:r>
          </a:p>
          <a:p>
            <a:r>
              <a:rPr lang="en-US" sz="2200" dirty="0"/>
              <a:t>Project management</a:t>
            </a:r>
          </a:p>
          <a:p>
            <a:r>
              <a:rPr lang="en-US" sz="2200" dirty="0"/>
              <a:t>Problem solving</a:t>
            </a:r>
          </a:p>
          <a:p>
            <a:r>
              <a:rPr lang="en-US" sz="2200" dirty="0"/>
              <a:t>Team building</a:t>
            </a:r>
          </a:p>
          <a:p>
            <a:r>
              <a:rPr lang="en-US" sz="2200" dirty="0"/>
              <a:t>Public speaking</a:t>
            </a:r>
          </a:p>
          <a:p>
            <a:r>
              <a:rPr lang="en-US" sz="2200" dirty="0"/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93264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2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2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23A277F-4935-EEAE-FE98-3D2BBC3B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" y="1155940"/>
            <a:ext cx="11991273" cy="41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5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79CE37F06E749926B5C9E44C4FFBE" ma:contentTypeVersion="773" ma:contentTypeDescription="Create a new document." ma:contentTypeScope="" ma:versionID="a65547175c685df1118330334e894727">
  <xsd:schema xmlns:xsd="http://www.w3.org/2001/XMLSchema" xmlns:xs="http://www.w3.org/2001/XMLSchema" xmlns:p="http://schemas.microsoft.com/office/2006/metadata/properties" xmlns:ns2="38e9003e-8297-4424-b708-581c500b5835" xmlns:ns3="5719159d-dead-4b3a-8bb2-6af682af4305" xmlns:ns4="df5d95b0-05be-4b8c-b6c7-7a3056581499" targetNamespace="http://schemas.microsoft.com/office/2006/metadata/properties" ma:root="true" ma:fieldsID="442d4e48036aec9f7a42cb2cf0b8dcc8" ns2:_="" ns3:_="" ns4:_="">
    <xsd:import namespace="38e9003e-8297-4424-b708-581c500b5835"/>
    <xsd:import namespace="5719159d-dead-4b3a-8bb2-6af682af4305"/>
    <xsd:import namespace="df5d95b0-05be-4b8c-b6c7-7a3056581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9003e-8297-4424-b708-581c500b58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9159d-dead-4b3a-8bb2-6af682af4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d95b0-05be-4b8c-b6c7-7a3056581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e9003e-8297-4424-b708-581c500b5835">RK3W3M52PCMF-885996110-1348351</_dlc_DocId>
    <_dlc_DocIdUrl xmlns="38e9003e-8297-4424-b708-581c500b5835">
      <Url>https://herffjones.sharepoint.com/sites/digital_assets/marketing/_layouts/15/DocIdRedir.aspx?ID=RK3W3M52PCMF-885996110-1348351</Url>
      <Description>RK3W3M52PCMF-885996110-1348351</Description>
    </_dlc_DocIdUrl>
  </documentManagement>
</p:properties>
</file>

<file path=customXml/itemProps1.xml><?xml version="1.0" encoding="utf-8"?>
<ds:datastoreItem xmlns:ds="http://schemas.openxmlformats.org/officeDocument/2006/customXml" ds:itemID="{AA84BE12-241F-4AB4-9312-F91FF1798D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6CE4DF-D63B-42E6-AC4C-1BA64095116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0FBE73E-5F40-4541-B19B-462E5A78F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9003e-8297-4424-b708-581c500b5835"/>
    <ds:schemaRef ds:uri="5719159d-dead-4b3a-8bb2-6af682af4305"/>
    <ds:schemaRef ds:uri="df5d95b0-05be-4b8c-b6c7-7a3056581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B6E2B85-6E55-46A7-A2E7-249E96ED782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8e9003e-8297-4424-b708-581c500b5835"/>
    <ds:schemaRef ds:uri="http://purl.org/dc/terms/"/>
    <ds:schemaRef ds:uri="5719159d-dead-4b3a-8bb2-6af682af4305"/>
    <ds:schemaRef ds:uri="df5d95b0-05be-4b8c-b6c7-7a305658149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50</Words>
  <Application>Microsoft Macintosh PowerPoint</Application>
  <PresentationFormat>Widescreen</PresentationFormat>
  <Paragraphs>31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Sharkey, Becky</dc:creator>
  <cp:lastModifiedBy>Teevens, Jonelle [WR]</cp:lastModifiedBy>
  <cp:revision>32</cp:revision>
  <cp:lastPrinted>2019-11-27T15:46:25Z</cp:lastPrinted>
  <dcterms:created xsi:type="dcterms:W3CDTF">2019-05-13T12:51:43Z</dcterms:created>
  <dcterms:modified xsi:type="dcterms:W3CDTF">2023-03-02T17:02:28Z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0x010100D6079CE37F06E749926B5C9E44C4FFBE</vt:lpwstr>
  </property>
  <property fmtid="{D5CDD505-2E9C-101B-9397-08002B2CF9AE}" pid="3" name="_dlc_DocIdItemGuid">
    <vt:lpwstr>e90ce38c-5420-4e8b-ae30-423f90f86bbf</vt:lpwstr>
  </property>
</Properties>
</file>